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3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3.4000000000000004</c:v>
                </c:pt>
                <c:pt idx="1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2.5999999999999996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0.jpeg"/><Relationship Id="rId7" Type="http://schemas.openxmlformats.org/officeDocument/2006/relationships/image" Target="../media/image1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7.svg"/><Relationship Id="rId4" Type="http://schemas.openxmlformats.org/officeDocument/2006/relationships/image" Target="../media/image31.jpe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4F7D2-1885-5712-F5F2-EBCEE40A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2" y="3402332"/>
            <a:ext cx="3886200" cy="2590800"/>
          </a:xfrm>
          <a:prstGeom prst="rect">
            <a:avLst/>
          </a:prstGeom>
        </p:spPr>
      </p:pic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797789" y="726935"/>
            <a:ext cx="4048018" cy="521666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1200"/>
          <a:stretch/>
        </p:blipFill>
        <p:spPr>
          <a:xfrm>
            <a:off x="5844562" y="798854"/>
            <a:ext cx="2857824" cy="2360849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357" y="799106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4562" y="799610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4562" y="3402332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72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0170832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3090828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7591055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1636490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2405196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6.6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51053115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85720962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1718213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81058643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66548443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38819084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5783926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" name="图片 2" descr="人的手&#10;&#10;低可信度描述已自动生成">
            <a:extLst>
              <a:ext uri="{FF2B5EF4-FFF2-40B4-BE49-F238E27FC236}">
                <a16:creationId xmlns:a16="http://schemas.microsoft.com/office/drawing/2014/main" id="{3CCB5A45-46F9-49DB-8688-4DFDA061A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65" y="1835691"/>
            <a:ext cx="927083" cy="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8617</TotalTime>
  <Words>148</Words>
  <Application>Microsoft Macintosh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31</cp:revision>
  <dcterms:created xsi:type="dcterms:W3CDTF">2022-03-14T00:59:04Z</dcterms:created>
  <dcterms:modified xsi:type="dcterms:W3CDTF">2023-05-22T00:04:44Z</dcterms:modified>
</cp:coreProperties>
</file>